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4096" y="1"/>
            <a:ext cx="7772400" cy="12687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Местная Администрация внутригородского муниципального образования Санкт-Петербурга муниципальный округ Владимирский округ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280920" cy="4176464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Тема: </a:t>
            </a:r>
            <a:r>
              <a:rPr lang="ru-RU" b="1" dirty="0">
                <a:solidFill>
                  <a:schemeClr val="tx1"/>
                </a:solidFill>
              </a:rPr>
              <a:t>«Чрезвычайные ситуации, характерные для внутригородского муниципального образования Санкт-Петербурга муниципальный округ Владимирский округ, Санкт-Петербурга и Ленинградской области»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71" y="260648"/>
            <a:ext cx="1190625" cy="1403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r>
              <a:rPr lang="ru-RU" dirty="0" smtClean="0"/>
              <a:t>ЧС ПРИРОДНОГО ХАРАКТЕРА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Обстановка на определенной территории или акватории сложившаяся в результате возникновения источника природной ЧС, который может повлечь за собой человеческие жертвы, ущерб здоровью людей и окружающей природной среде, значительные материальные потери и нарушение условий жизнедеятельности людей.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801020\Desktop\uragan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126" y="404664"/>
            <a:ext cx="8143322" cy="6129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801020\Desktop\236846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54795"/>
            <a:ext cx="8489109" cy="6342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801020\Desktop\44ccbb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869440" cy="57247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801020\Desktop\deinavodn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801020\Desktop\пож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60" y="260648"/>
            <a:ext cx="9114440" cy="6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496944" cy="648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64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  Местная Администрация внутригородского муниципального образования Санкт-Петербурга муниципальный округ Владимирский округ          </vt:lpstr>
      <vt:lpstr>ЧС ПРИРОДНОГО ХАРАКТЕРА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Местная Администрация внутригородского муниципального образования Санкт-Петербурга муниципальный округ Владимирский округ</dc:title>
  <dc:creator>Екатерина</dc:creator>
  <cp:lastModifiedBy>Наталия Стрелкова</cp:lastModifiedBy>
  <cp:revision>4</cp:revision>
  <dcterms:created xsi:type="dcterms:W3CDTF">2015-06-01T09:30:11Z</dcterms:created>
  <dcterms:modified xsi:type="dcterms:W3CDTF">2020-05-29T13:56:55Z</dcterms:modified>
</cp:coreProperties>
</file>